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7654-82B5-4766-9D27-09CE54CBF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F35736-BFC5-4A92-B88D-D7A92D073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D68F5-1662-4239-94E6-4D7E32E67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05C9-4909-472E-9210-0F4CE2B17380}" type="datetimeFigureOut">
              <a:rPr lang="en-IN" smtClean="0"/>
              <a:t>11-07-2021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8F0BF-9DA9-48C3-85C6-5470CC6B6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67B88-9C76-4915-A2FF-1377ED822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77859-4B2E-4A62-878F-258405AC23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691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8F2EA-961D-4BD1-96A2-312B0337E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3E8897-7D0A-4A63-8827-D53632DC7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240D1-B299-49B2-AD15-637BFD768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05C9-4909-472E-9210-0F4CE2B17380}" type="datetimeFigureOut">
              <a:rPr lang="en-IN" smtClean="0"/>
              <a:t>11-07-2021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AC8CB-6F21-4E31-99BB-F9742288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F18A0-06BF-4AFC-83EF-439A8AC05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77859-4B2E-4A62-878F-258405AC23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3480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B4C57D-A2AC-441A-BE3D-0C4F60A89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225EAC-6335-4289-80D7-986A55144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01B9B-9304-4D1A-ADD0-2DC4B5508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05C9-4909-472E-9210-0F4CE2B17380}" type="datetimeFigureOut">
              <a:rPr lang="en-IN" smtClean="0"/>
              <a:t>11-07-2021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860A0-96C5-4A6D-B490-378E1D19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3F7CD-E424-4DFB-9073-1D50B3ECC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77859-4B2E-4A62-878F-258405AC23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063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85ED6-3D22-45AD-AAC9-D17B49490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F9598-D2A3-4A01-86F0-520C81823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22AC0-A811-46C5-BABC-931FB3E03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05C9-4909-472E-9210-0F4CE2B17380}" type="datetimeFigureOut">
              <a:rPr lang="en-IN" smtClean="0"/>
              <a:t>11-07-2021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2A55B-8068-4A14-AF02-804B1EBD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A3119-2470-4E7C-B1C1-F68C5E3ED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77859-4B2E-4A62-878F-258405AC23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7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922C6-B6FC-4671-BF48-78103C49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AB93E-F4A7-4FE9-BEB6-DF6454CCE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D3A61-BDAD-4A51-9DC5-925EA0EC1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05C9-4909-472E-9210-0F4CE2B17380}" type="datetimeFigureOut">
              <a:rPr lang="en-IN" smtClean="0"/>
              <a:t>11-07-2021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82036-A68B-4BFF-84A1-65827B52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896F4-ED98-46C1-99F0-85F15DD83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77859-4B2E-4A62-878F-258405AC23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283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FF136-5FD3-4817-8A72-2BB91F568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B0149-E8F7-4FEE-8423-46AC7B2D00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C92CA-586F-40A9-9C08-06C05FF62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C0B2F-86AB-4CB8-82A3-BBA193728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05C9-4909-472E-9210-0F4CE2B17380}" type="datetimeFigureOut">
              <a:rPr lang="en-IN" smtClean="0"/>
              <a:t>11-07-2021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0E16A-316C-4BA3-AE76-AD811C699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6764E-8ECA-49FF-B146-F0A67852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77859-4B2E-4A62-878F-258405AC23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88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EBADE-0367-42AE-AE0E-809F94667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486E7-2ADE-4BD1-A95C-08BDE4721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C30C5-A5B8-408D-95C3-5A2B07593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829DF2-BFA5-4CC4-85F4-B519ED404F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643EA0-C929-4DE8-B573-C7538F0120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AA2981-6132-402D-89F5-E5582D048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05C9-4909-472E-9210-0F4CE2B17380}" type="datetimeFigureOut">
              <a:rPr lang="en-IN" smtClean="0"/>
              <a:t>11-07-2021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895F4F-7301-4BD9-BBE6-E228FA149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830290-0C97-446A-9F3A-588C5C5EE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77859-4B2E-4A62-878F-258405AC23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515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808A-718B-4323-8A0F-845ED9128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0A4FAB-E17D-4694-803E-DF7B61A3A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05C9-4909-472E-9210-0F4CE2B17380}" type="datetimeFigureOut">
              <a:rPr lang="en-IN" smtClean="0"/>
              <a:t>11-07-2021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467395-E9A2-4973-8609-9D87E7EC5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79E2DD-42F2-4C70-A887-26AFE5661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77859-4B2E-4A62-878F-258405AC23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589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F78B9-205B-4BFC-B42B-F310DDA6E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05C9-4909-472E-9210-0F4CE2B17380}" type="datetimeFigureOut">
              <a:rPr lang="en-IN" smtClean="0"/>
              <a:t>11-07-2021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CECD7-E311-4BD7-9F03-62894689D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60D9B-382B-4F4A-B022-497F52C18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77859-4B2E-4A62-878F-258405AC23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851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2DA4D-8FE9-4DAE-B55B-347EA0230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47640-90DD-4C01-9AD7-3D1214687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55017-DDD5-41CF-9641-18EBC12BF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79DD66-B1E4-4F56-B66F-F2459B7F8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05C9-4909-472E-9210-0F4CE2B17380}" type="datetimeFigureOut">
              <a:rPr lang="en-IN" smtClean="0"/>
              <a:t>11-07-2021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BB556-5FAD-4638-8FAB-FA9D338DB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B5ACC-097E-46A4-9319-C949D78E2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77859-4B2E-4A62-878F-258405AC23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106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234FA-8408-4B13-9C9A-34D6AA48A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91F61F-3803-4530-9A7B-8D20A45785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9CBF51-F1ED-44F7-AF9C-BBB667750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3D2A3-5112-431D-B730-0571C9378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05C9-4909-472E-9210-0F4CE2B17380}" type="datetimeFigureOut">
              <a:rPr lang="en-IN" smtClean="0"/>
              <a:t>11-07-2021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16F15-5704-4A85-878F-AB4A08986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95C0C-EBF7-44EB-A04E-72E496CD1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77859-4B2E-4A62-878F-258405AC23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0557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6D9D28-7F9B-4679-8447-87E037D59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4EE43-9BB7-4827-BEDC-B13615FD1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73976-1842-4DF7-8B35-2DE3511D2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105C9-4909-472E-9210-0F4CE2B17380}" type="datetimeFigureOut">
              <a:rPr lang="en-IN" smtClean="0"/>
              <a:t>11-07-2021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A9160-54A4-43B9-93E9-EB3FA94C71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28229-11DA-4AD6-B2A9-C85B38C34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77859-4B2E-4A62-878F-258405AC23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6371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DFF15-010F-4586-9D99-1459A1254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endParaRPr lang="en-IN" sz="5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A8FA1-169E-4666-8A1B-E98655882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endParaRPr lang="en-IN" sz="20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10663962-EAEF-440C-AB8F-E1D1FF896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62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B33AF22-93DA-4291-9D5F-D4CFF631C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28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325271D-BD66-4681-8A98-32F893122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28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05BCDFF-AE02-445A-AA02-463151C8F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25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DAAA36D-E61D-494A-86C6-AA5313DFE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00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F512B09-D7AA-44E4-BBB0-0702CB53E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3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1EF66A-3938-48F8-B37D-D15CAEAE3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07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B9C6D16-3277-4118-8C2F-025B08D0A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15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Cotton_Plant_Disease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Kumar</dc:creator>
  <cp:lastModifiedBy>Rahul Kumar</cp:lastModifiedBy>
  <cp:revision>1</cp:revision>
  <dcterms:created xsi:type="dcterms:W3CDTF">2021-07-11T04:50:02Z</dcterms:created>
  <dcterms:modified xsi:type="dcterms:W3CDTF">2021-07-11T04:50:40Z</dcterms:modified>
</cp:coreProperties>
</file>